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65264-E058-4112-9823-34C208F8CBB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65820A-0CA5-4FB9-896D-9C6A61CD2958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/>
            <a:t>Malaysia Agreement, 1963</a:t>
          </a:r>
          <a:endParaRPr lang="en-US" dirty="0"/>
        </a:p>
      </dgm:t>
    </dgm:pt>
    <dgm:pt modelId="{5AD043E9-684B-4811-99FF-386B05633DDD}" type="parTrans" cxnId="{93D33E4F-3600-4D59-BE58-4A50F20982CD}">
      <dgm:prSet/>
      <dgm:spPr/>
      <dgm:t>
        <a:bodyPr/>
        <a:lstStyle/>
        <a:p>
          <a:endParaRPr lang="en-US"/>
        </a:p>
      </dgm:t>
    </dgm:pt>
    <dgm:pt modelId="{32B08E71-966B-4C69-A5D2-625BC80FA999}" type="sibTrans" cxnId="{93D33E4F-3600-4D59-BE58-4A50F20982CD}">
      <dgm:prSet/>
      <dgm:spPr/>
      <dgm:t>
        <a:bodyPr/>
        <a:lstStyle/>
        <a:p>
          <a:endParaRPr lang="en-US"/>
        </a:p>
      </dgm:t>
    </dgm:pt>
    <dgm:pt modelId="{340E866D-8A46-401E-9BCB-EC620FBB17D3}">
      <dgm:prSet phldrT="[Text]"/>
      <dgm:spPr/>
      <dgm:t>
        <a:bodyPr/>
        <a:lstStyle/>
        <a:p>
          <a:r>
            <a:rPr lang="en-US" dirty="0" smtClean="0"/>
            <a:t>20 point agreement</a:t>
          </a:r>
          <a:endParaRPr lang="en-US" dirty="0"/>
        </a:p>
      </dgm:t>
    </dgm:pt>
    <dgm:pt modelId="{711ED7E5-DFFA-46D2-9C7D-C988BC424C4A}" type="parTrans" cxnId="{A20A4513-118B-4F0D-923B-F5F93FA603B2}">
      <dgm:prSet/>
      <dgm:spPr/>
      <dgm:t>
        <a:bodyPr/>
        <a:lstStyle/>
        <a:p>
          <a:endParaRPr lang="en-US"/>
        </a:p>
      </dgm:t>
    </dgm:pt>
    <dgm:pt modelId="{0C0B460E-9B09-431F-A320-5EDAABE9E428}" type="sibTrans" cxnId="{A20A4513-118B-4F0D-923B-F5F93FA603B2}">
      <dgm:prSet/>
      <dgm:spPr/>
      <dgm:t>
        <a:bodyPr/>
        <a:lstStyle/>
        <a:p>
          <a:endParaRPr lang="en-US"/>
        </a:p>
      </dgm:t>
    </dgm:pt>
    <dgm:pt modelId="{E76FBF4F-9634-447B-8B41-ECF682FC3EF0}">
      <dgm:prSet phldrT="[Text]"/>
      <dgm:spPr/>
      <dgm:t>
        <a:bodyPr/>
        <a:lstStyle/>
        <a:p>
          <a:r>
            <a:rPr lang="en-US" dirty="0" smtClean="0"/>
            <a:t>18 point agreement</a:t>
          </a:r>
          <a:endParaRPr lang="en-US" dirty="0"/>
        </a:p>
      </dgm:t>
    </dgm:pt>
    <dgm:pt modelId="{3968FFE5-257B-4017-AE9C-E2EE37C69171}" type="parTrans" cxnId="{E95F3746-A0BC-41CF-AF92-01C4EE796DF0}">
      <dgm:prSet/>
      <dgm:spPr/>
      <dgm:t>
        <a:bodyPr/>
        <a:lstStyle/>
        <a:p>
          <a:endParaRPr lang="en-US"/>
        </a:p>
      </dgm:t>
    </dgm:pt>
    <dgm:pt modelId="{F4FFAD4F-3C05-4375-BEF4-F86B134DD01B}" type="sibTrans" cxnId="{E95F3746-A0BC-41CF-AF92-01C4EE796DF0}">
      <dgm:prSet/>
      <dgm:spPr/>
      <dgm:t>
        <a:bodyPr/>
        <a:lstStyle/>
        <a:p>
          <a:endParaRPr lang="en-US"/>
        </a:p>
      </dgm:t>
    </dgm:pt>
    <dgm:pt modelId="{B5959A87-F92A-4489-A1F8-3EB37AA209A2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/>
            <a:t>Institutions of state</a:t>
          </a:r>
          <a:endParaRPr lang="en-US" dirty="0"/>
        </a:p>
      </dgm:t>
    </dgm:pt>
    <dgm:pt modelId="{7B952CAE-169F-4ACE-9427-4186212D6F09}" type="parTrans" cxnId="{A67A588B-337C-48D3-8501-0256477BFCC2}">
      <dgm:prSet/>
      <dgm:spPr/>
      <dgm:t>
        <a:bodyPr/>
        <a:lstStyle/>
        <a:p>
          <a:endParaRPr lang="en-US"/>
        </a:p>
      </dgm:t>
    </dgm:pt>
    <dgm:pt modelId="{500B0DF8-E749-426C-B281-AEECCC9C617A}" type="sibTrans" cxnId="{A67A588B-337C-48D3-8501-0256477BFCC2}">
      <dgm:prSet/>
      <dgm:spPr/>
      <dgm:t>
        <a:bodyPr/>
        <a:lstStyle/>
        <a:p>
          <a:endParaRPr lang="en-US"/>
        </a:p>
      </dgm:t>
    </dgm:pt>
    <dgm:pt modelId="{1C790542-0B34-470E-874F-CBD0C9E7C29B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/>
            <a:t>Liberties</a:t>
          </a:r>
          <a:endParaRPr lang="en-US" dirty="0"/>
        </a:p>
      </dgm:t>
    </dgm:pt>
    <dgm:pt modelId="{5A9C3638-3405-497A-855F-99A3E1165ECA}" type="parTrans" cxnId="{B6EA85C3-5562-4546-BDCA-785BAECE7D3E}">
      <dgm:prSet/>
      <dgm:spPr/>
      <dgm:t>
        <a:bodyPr/>
        <a:lstStyle/>
        <a:p>
          <a:endParaRPr lang="en-US"/>
        </a:p>
      </dgm:t>
    </dgm:pt>
    <dgm:pt modelId="{8D01BAB3-5027-455B-9B59-759EAAEBFE98}" type="sibTrans" cxnId="{B6EA85C3-5562-4546-BDCA-785BAECE7D3E}">
      <dgm:prSet/>
      <dgm:spPr/>
      <dgm:t>
        <a:bodyPr/>
        <a:lstStyle/>
        <a:p>
          <a:endParaRPr lang="en-US"/>
        </a:p>
      </dgm:t>
    </dgm:pt>
    <dgm:pt modelId="{8C7C63C4-8894-4B31-93E5-83D872B8E54D}">
      <dgm:prSet phldrT="[Text]"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Returning liberty to the RAKYAT  by repealing :</a:t>
          </a:r>
          <a:endParaRPr lang="en-US" dirty="0"/>
        </a:p>
      </dgm:t>
    </dgm:pt>
    <dgm:pt modelId="{9DCAD493-9578-4151-9CAE-FF15E7721D2F}" type="parTrans" cxnId="{38C33BAD-2754-4ABC-AD8D-6DAC072F2AF1}">
      <dgm:prSet/>
      <dgm:spPr/>
      <dgm:t>
        <a:bodyPr/>
        <a:lstStyle/>
        <a:p>
          <a:endParaRPr lang="en-US"/>
        </a:p>
      </dgm:t>
    </dgm:pt>
    <dgm:pt modelId="{CF9F206F-FE17-450B-9B44-E73016AB187F}" type="sibTrans" cxnId="{38C33BAD-2754-4ABC-AD8D-6DAC072F2AF1}">
      <dgm:prSet/>
      <dgm:spPr/>
      <dgm:t>
        <a:bodyPr/>
        <a:lstStyle/>
        <a:p>
          <a:endParaRPr lang="en-US"/>
        </a:p>
      </dgm:t>
    </dgm:pt>
    <dgm:pt modelId="{01545DB3-DCBA-4D40-9AA5-36413980F725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/>
            <a:t>Social Inclusion Agenda</a:t>
          </a:r>
          <a:endParaRPr lang="en-US" dirty="0"/>
        </a:p>
      </dgm:t>
    </dgm:pt>
    <dgm:pt modelId="{51AED232-C3AA-44F8-B4D2-4BAAE3CEF0CB}" type="parTrans" cxnId="{BD4E83CA-F643-46A0-A502-2820F73DCA6C}">
      <dgm:prSet/>
      <dgm:spPr/>
      <dgm:t>
        <a:bodyPr/>
        <a:lstStyle/>
        <a:p>
          <a:endParaRPr lang="en-US"/>
        </a:p>
      </dgm:t>
    </dgm:pt>
    <dgm:pt modelId="{3738CBF9-1E00-4A79-AFF4-EF3F3EF8645B}" type="sibTrans" cxnId="{BD4E83CA-F643-46A0-A502-2820F73DCA6C}">
      <dgm:prSet/>
      <dgm:spPr/>
      <dgm:t>
        <a:bodyPr/>
        <a:lstStyle/>
        <a:p>
          <a:endParaRPr lang="en-US"/>
        </a:p>
      </dgm:t>
    </dgm:pt>
    <dgm:pt modelId="{3802B333-EC9C-4D8E-944D-290368C755E9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Returning institutions of state to the </a:t>
          </a:r>
          <a:r>
            <a:rPr lang="en-US" dirty="0" err="1" smtClean="0">
              <a:solidFill>
                <a:prstClr val="black"/>
              </a:solidFill>
            </a:rPr>
            <a:t>rakyat</a:t>
          </a:r>
          <a:r>
            <a:rPr lang="en-US" dirty="0" smtClean="0">
              <a:solidFill>
                <a:prstClr val="black"/>
              </a:solidFill>
            </a:rPr>
            <a:t> :</a:t>
          </a:r>
          <a:endParaRPr lang="en-US" dirty="0"/>
        </a:p>
      </dgm:t>
    </dgm:pt>
    <dgm:pt modelId="{5A04735E-5D6B-455D-B91B-4556FA985280}" type="parTrans" cxnId="{61F06B8D-72E6-438C-8118-C2A9A0D4674D}">
      <dgm:prSet/>
      <dgm:spPr/>
      <dgm:t>
        <a:bodyPr/>
        <a:lstStyle/>
        <a:p>
          <a:endParaRPr lang="en-US"/>
        </a:p>
      </dgm:t>
    </dgm:pt>
    <dgm:pt modelId="{06B6E953-487B-4CD7-8305-64E41E7D58CE}" type="sibTrans" cxnId="{61F06B8D-72E6-438C-8118-C2A9A0D4674D}">
      <dgm:prSet/>
      <dgm:spPr/>
      <dgm:t>
        <a:bodyPr/>
        <a:lstStyle/>
        <a:p>
          <a:endParaRPr lang="en-US"/>
        </a:p>
      </dgm:t>
    </dgm:pt>
    <dgm:pt modelId="{BF219548-DC2A-4EBB-90D2-6DB8E3179691}">
      <dgm:prSet/>
      <dgm:spPr/>
      <dgm:t>
        <a:bodyPr/>
        <a:lstStyle/>
        <a:p>
          <a:endParaRPr lang="en-US" dirty="0" smtClean="0">
            <a:solidFill>
              <a:prstClr val="black"/>
            </a:solidFill>
          </a:endParaRPr>
        </a:p>
      </dgm:t>
    </dgm:pt>
    <dgm:pt modelId="{3C5FBE80-BDAA-438C-A7EF-3C055B1D226F}" type="parTrans" cxnId="{348325E4-F154-4BBD-A61B-00679BDA9BD4}">
      <dgm:prSet/>
      <dgm:spPr/>
      <dgm:t>
        <a:bodyPr/>
        <a:lstStyle/>
        <a:p>
          <a:endParaRPr lang="en-US"/>
        </a:p>
      </dgm:t>
    </dgm:pt>
    <dgm:pt modelId="{DA53FE20-8CC9-4A14-A667-646547A4D0BE}" type="sibTrans" cxnId="{348325E4-F154-4BBD-A61B-00679BDA9BD4}">
      <dgm:prSet/>
      <dgm:spPr/>
      <dgm:t>
        <a:bodyPr/>
        <a:lstStyle/>
        <a:p>
          <a:endParaRPr lang="en-US"/>
        </a:p>
      </dgm:t>
    </dgm:pt>
    <dgm:pt modelId="{7DFE307D-6F6D-457A-92EE-B3BE8251A673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Judiciary</a:t>
          </a:r>
        </a:p>
      </dgm:t>
    </dgm:pt>
    <dgm:pt modelId="{A30D6DC7-38FB-40FE-9587-D9ED72DA21E6}" type="parTrans" cxnId="{EAF23D1C-B658-4E1F-860E-E0476CC69892}">
      <dgm:prSet/>
      <dgm:spPr/>
      <dgm:t>
        <a:bodyPr/>
        <a:lstStyle/>
        <a:p>
          <a:endParaRPr lang="en-US"/>
        </a:p>
      </dgm:t>
    </dgm:pt>
    <dgm:pt modelId="{D66533B1-C19E-4135-9742-5064B0666594}" type="sibTrans" cxnId="{EAF23D1C-B658-4E1F-860E-E0476CC69892}">
      <dgm:prSet/>
      <dgm:spPr/>
      <dgm:t>
        <a:bodyPr/>
        <a:lstStyle/>
        <a:p>
          <a:endParaRPr lang="en-US"/>
        </a:p>
      </dgm:t>
    </dgm:pt>
    <dgm:pt modelId="{E2433E2B-3A58-4A9E-94F6-305E34D1838A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Parliament</a:t>
          </a:r>
        </a:p>
      </dgm:t>
    </dgm:pt>
    <dgm:pt modelId="{CB1D8754-DA9A-4A1F-91FB-D1A50998437D}" type="parTrans" cxnId="{F0A3180C-FB45-4012-989B-D87F8F09D99D}">
      <dgm:prSet/>
      <dgm:spPr/>
      <dgm:t>
        <a:bodyPr/>
        <a:lstStyle/>
        <a:p>
          <a:endParaRPr lang="en-US"/>
        </a:p>
      </dgm:t>
    </dgm:pt>
    <dgm:pt modelId="{0A6FB9D9-AE1B-4AE3-8357-E754E4A22237}" type="sibTrans" cxnId="{F0A3180C-FB45-4012-989B-D87F8F09D99D}">
      <dgm:prSet/>
      <dgm:spPr/>
      <dgm:t>
        <a:bodyPr/>
        <a:lstStyle/>
        <a:p>
          <a:endParaRPr lang="en-US"/>
        </a:p>
      </dgm:t>
    </dgm:pt>
    <dgm:pt modelId="{2CCCD34B-0347-4FEF-AD5A-A1306925C117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Attorney General</a:t>
          </a:r>
        </a:p>
      </dgm:t>
    </dgm:pt>
    <dgm:pt modelId="{B2BB1672-7D0A-4E8A-8938-DCE9975C7FD9}" type="parTrans" cxnId="{4C45B77E-7490-4417-9CBC-B92D7AC1A7F9}">
      <dgm:prSet/>
      <dgm:spPr/>
      <dgm:t>
        <a:bodyPr/>
        <a:lstStyle/>
        <a:p>
          <a:endParaRPr lang="en-US"/>
        </a:p>
      </dgm:t>
    </dgm:pt>
    <dgm:pt modelId="{8066B096-E55B-4F80-8D04-090AA170D913}" type="sibTrans" cxnId="{4C45B77E-7490-4417-9CBC-B92D7AC1A7F9}">
      <dgm:prSet/>
      <dgm:spPr/>
      <dgm:t>
        <a:bodyPr/>
        <a:lstStyle/>
        <a:p>
          <a:endParaRPr lang="en-US"/>
        </a:p>
      </dgm:t>
    </dgm:pt>
    <dgm:pt modelId="{6DC9E101-ED24-4003-8311-AF3A682A3BD5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Election Commission</a:t>
          </a:r>
        </a:p>
      </dgm:t>
    </dgm:pt>
    <dgm:pt modelId="{37D29BBE-0D07-48B1-B25A-4C723A4181DA}" type="parTrans" cxnId="{D41026CF-4865-456E-8C5C-656B26A74113}">
      <dgm:prSet/>
      <dgm:spPr/>
      <dgm:t>
        <a:bodyPr/>
        <a:lstStyle/>
        <a:p>
          <a:endParaRPr lang="en-US"/>
        </a:p>
      </dgm:t>
    </dgm:pt>
    <dgm:pt modelId="{8EFD00A5-6EDE-49EE-87FC-2C5C5E096D92}" type="sibTrans" cxnId="{D41026CF-4865-456E-8C5C-656B26A74113}">
      <dgm:prSet/>
      <dgm:spPr/>
      <dgm:t>
        <a:bodyPr/>
        <a:lstStyle/>
        <a:p>
          <a:endParaRPr lang="en-US"/>
        </a:p>
      </dgm:t>
    </dgm:pt>
    <dgm:pt modelId="{85FC8C74-C095-4C75-ADAD-E2D21FF6A302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Police</a:t>
          </a:r>
        </a:p>
      </dgm:t>
    </dgm:pt>
    <dgm:pt modelId="{63611DC4-2EC3-4AF5-A8F7-A976F4D16646}" type="parTrans" cxnId="{AD96FACB-0744-430D-8A96-0DE090548ABF}">
      <dgm:prSet/>
      <dgm:spPr/>
      <dgm:t>
        <a:bodyPr/>
        <a:lstStyle/>
        <a:p>
          <a:endParaRPr lang="en-US"/>
        </a:p>
      </dgm:t>
    </dgm:pt>
    <dgm:pt modelId="{66B3B605-2582-49EC-AA48-AF7D56FC7989}" type="sibTrans" cxnId="{AD96FACB-0744-430D-8A96-0DE090548ABF}">
      <dgm:prSet/>
      <dgm:spPr/>
      <dgm:t>
        <a:bodyPr/>
        <a:lstStyle/>
        <a:p>
          <a:endParaRPr lang="en-US"/>
        </a:p>
      </dgm:t>
    </dgm:pt>
    <dgm:pt modelId="{75A3FE6C-F687-4723-B369-4740F54606EC}">
      <dgm:prSet/>
      <dgm:spPr/>
      <dgm:t>
        <a:bodyPr/>
        <a:lstStyle/>
        <a:p>
          <a:endParaRPr lang="en-US" dirty="0" smtClean="0">
            <a:solidFill>
              <a:prstClr val="black"/>
            </a:solidFill>
          </a:endParaRPr>
        </a:p>
      </dgm:t>
    </dgm:pt>
    <dgm:pt modelId="{972CF0D5-18D9-491B-A8FA-7220FCE4CE6E}" type="parTrans" cxnId="{831CDB34-F64C-4D04-9551-A278C714C372}">
      <dgm:prSet/>
      <dgm:spPr/>
      <dgm:t>
        <a:bodyPr/>
        <a:lstStyle/>
        <a:p>
          <a:endParaRPr lang="en-US"/>
        </a:p>
      </dgm:t>
    </dgm:pt>
    <dgm:pt modelId="{B2F5F4D2-19FD-46B8-96EA-D820DA0ABA32}" type="sibTrans" cxnId="{831CDB34-F64C-4D04-9551-A278C714C372}">
      <dgm:prSet/>
      <dgm:spPr/>
      <dgm:t>
        <a:bodyPr/>
        <a:lstStyle/>
        <a:p>
          <a:endParaRPr lang="en-US"/>
        </a:p>
      </dgm:t>
    </dgm:pt>
    <dgm:pt modelId="{71869AB0-660D-46CE-952B-97C7C2F12EB1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ISA</a:t>
          </a:r>
        </a:p>
      </dgm:t>
    </dgm:pt>
    <dgm:pt modelId="{8F19FB90-DCE9-4E2D-B8E1-4C1E7F44ED24}" type="parTrans" cxnId="{3D8418A3-1D6A-4468-81FB-FDA250FE2230}">
      <dgm:prSet/>
      <dgm:spPr/>
      <dgm:t>
        <a:bodyPr/>
        <a:lstStyle/>
        <a:p>
          <a:endParaRPr lang="en-US"/>
        </a:p>
      </dgm:t>
    </dgm:pt>
    <dgm:pt modelId="{18973A70-6F56-4BE8-9D48-8EA03BB80D5D}" type="sibTrans" cxnId="{3D8418A3-1D6A-4468-81FB-FDA250FE2230}">
      <dgm:prSet/>
      <dgm:spPr/>
      <dgm:t>
        <a:bodyPr/>
        <a:lstStyle/>
        <a:p>
          <a:endParaRPr lang="en-US"/>
        </a:p>
      </dgm:t>
    </dgm:pt>
    <dgm:pt modelId="{830D5B0C-0666-4DAE-8022-D36F42BC7E9E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OSA</a:t>
          </a:r>
        </a:p>
      </dgm:t>
    </dgm:pt>
    <dgm:pt modelId="{E5239BF4-55D9-4B30-B313-9A803883B8B3}" type="parTrans" cxnId="{7409ACE5-8795-4848-B76F-8DFE83DED57D}">
      <dgm:prSet/>
      <dgm:spPr/>
      <dgm:t>
        <a:bodyPr/>
        <a:lstStyle/>
        <a:p>
          <a:endParaRPr lang="en-US"/>
        </a:p>
      </dgm:t>
    </dgm:pt>
    <dgm:pt modelId="{39EADEDA-7BEB-4431-B241-648933380B8C}" type="sibTrans" cxnId="{7409ACE5-8795-4848-B76F-8DFE83DED57D}">
      <dgm:prSet/>
      <dgm:spPr/>
      <dgm:t>
        <a:bodyPr/>
        <a:lstStyle/>
        <a:p>
          <a:endParaRPr lang="en-US"/>
        </a:p>
      </dgm:t>
    </dgm:pt>
    <dgm:pt modelId="{9EA2BF42-C9D6-4F65-BAF3-3288EA7881BD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UUCA</a:t>
          </a:r>
        </a:p>
      </dgm:t>
    </dgm:pt>
    <dgm:pt modelId="{5BEC0FC5-C9EB-42D4-A371-73286A76C251}" type="parTrans" cxnId="{4205DCB7-731F-4E00-B353-843C27D0025F}">
      <dgm:prSet/>
      <dgm:spPr/>
      <dgm:t>
        <a:bodyPr/>
        <a:lstStyle/>
        <a:p>
          <a:endParaRPr lang="en-US"/>
        </a:p>
      </dgm:t>
    </dgm:pt>
    <dgm:pt modelId="{A13C536D-5BA0-4914-B449-3EEA8BCEC449}" type="sibTrans" cxnId="{4205DCB7-731F-4E00-B353-843C27D0025F}">
      <dgm:prSet/>
      <dgm:spPr/>
      <dgm:t>
        <a:bodyPr/>
        <a:lstStyle/>
        <a:p>
          <a:endParaRPr lang="en-US"/>
        </a:p>
      </dgm:t>
    </dgm:pt>
    <dgm:pt modelId="{224E21CD-4D1B-4467-9355-12A50023B329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PPPA</a:t>
          </a:r>
        </a:p>
      </dgm:t>
    </dgm:pt>
    <dgm:pt modelId="{6B33B8B3-2AD5-4C1C-A864-418659B744B7}" type="parTrans" cxnId="{8EC23089-3F63-4376-B350-31FF752265E7}">
      <dgm:prSet/>
      <dgm:spPr/>
      <dgm:t>
        <a:bodyPr/>
        <a:lstStyle/>
        <a:p>
          <a:endParaRPr lang="en-US"/>
        </a:p>
      </dgm:t>
    </dgm:pt>
    <dgm:pt modelId="{73102FD4-6580-4F07-A54C-71A554C30B3A}" type="sibTrans" cxnId="{8EC23089-3F63-4376-B350-31FF752265E7}">
      <dgm:prSet/>
      <dgm:spPr/>
      <dgm:t>
        <a:bodyPr/>
        <a:lstStyle/>
        <a:p>
          <a:endParaRPr lang="en-US"/>
        </a:p>
      </dgm:t>
    </dgm:pt>
    <dgm:pt modelId="{0A2DD105-EA9A-4CE2-A8AB-9D1AD587AD43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Sedition Act</a:t>
          </a:r>
        </a:p>
      </dgm:t>
    </dgm:pt>
    <dgm:pt modelId="{6EEB4326-8B3F-4A28-959D-410E72BB8AC9}" type="parTrans" cxnId="{5971FC60-95C7-446D-AAB9-3AAD1C8739E1}">
      <dgm:prSet/>
      <dgm:spPr/>
      <dgm:t>
        <a:bodyPr/>
        <a:lstStyle/>
        <a:p>
          <a:endParaRPr lang="en-US"/>
        </a:p>
      </dgm:t>
    </dgm:pt>
    <dgm:pt modelId="{7C3F0370-C878-4E77-9D36-33AB4816CA71}" type="sibTrans" cxnId="{5971FC60-95C7-446D-AAB9-3AAD1C8739E1}">
      <dgm:prSet/>
      <dgm:spPr/>
      <dgm:t>
        <a:bodyPr/>
        <a:lstStyle/>
        <a:p>
          <a:endParaRPr lang="en-US"/>
        </a:p>
      </dgm:t>
    </dgm:pt>
    <dgm:pt modelId="{D06283BD-6D52-45DD-A0C2-6662ACC20056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Uplifting ALL </a:t>
          </a:r>
          <a:r>
            <a:rPr lang="en-US" dirty="0" err="1" smtClean="0">
              <a:solidFill>
                <a:prstClr val="black"/>
              </a:solidFill>
            </a:rPr>
            <a:t>marginalised</a:t>
          </a:r>
          <a:r>
            <a:rPr lang="en-US" dirty="0" smtClean="0">
              <a:solidFill>
                <a:prstClr val="black"/>
              </a:solidFill>
            </a:rPr>
            <a:t> RAKYAT :</a:t>
          </a:r>
          <a:endParaRPr lang="en-US" dirty="0"/>
        </a:p>
      </dgm:t>
    </dgm:pt>
    <dgm:pt modelId="{952704A3-9CFC-4389-9392-82986FA00B85}" type="parTrans" cxnId="{0CB441BD-82B3-4392-BFAC-054D579FA5B3}">
      <dgm:prSet/>
      <dgm:spPr/>
    </dgm:pt>
    <dgm:pt modelId="{AC703EEB-7353-4CF2-B46C-A75CE5A12C85}" type="sibTrans" cxnId="{0CB441BD-82B3-4392-BFAC-054D579FA5B3}">
      <dgm:prSet/>
      <dgm:spPr/>
    </dgm:pt>
    <dgm:pt modelId="{938BB275-C982-42BC-A97E-846D1A404B52}">
      <dgm:prSet/>
      <dgm:spPr/>
      <dgm:t>
        <a:bodyPr/>
        <a:lstStyle/>
        <a:p>
          <a:endParaRPr lang="en-US" dirty="0" smtClean="0">
            <a:solidFill>
              <a:prstClr val="black"/>
            </a:solidFill>
          </a:endParaRPr>
        </a:p>
      </dgm:t>
    </dgm:pt>
    <dgm:pt modelId="{A2323BF4-88CF-4FF1-83BE-F19936296D5E}" type="parTrans" cxnId="{660C5ECF-417F-49B5-BFBC-9E8765F98751}">
      <dgm:prSet/>
      <dgm:spPr/>
      <dgm:t>
        <a:bodyPr/>
        <a:lstStyle/>
        <a:p>
          <a:endParaRPr lang="en-US"/>
        </a:p>
      </dgm:t>
    </dgm:pt>
    <dgm:pt modelId="{2E8BC049-E99A-4D41-B235-A1B271EEF59B}" type="sibTrans" cxnId="{660C5ECF-417F-49B5-BFBC-9E8765F98751}">
      <dgm:prSet/>
      <dgm:spPr/>
      <dgm:t>
        <a:bodyPr/>
        <a:lstStyle/>
        <a:p>
          <a:endParaRPr lang="en-US"/>
        </a:p>
      </dgm:t>
    </dgm:pt>
    <dgm:pt modelId="{E3F11CDE-842D-4E4D-93B6-028D769E9EF0}">
      <dgm:prSet/>
      <dgm:spPr/>
      <dgm:t>
        <a:bodyPr/>
        <a:lstStyle/>
        <a:p>
          <a:r>
            <a:rPr lang="en-US" dirty="0" smtClean="0">
              <a:solidFill>
                <a:prstClr val="black"/>
              </a:solidFill>
            </a:rPr>
            <a:t>Putting in place a comprehensive needs-based social inclusion  program</a:t>
          </a:r>
        </a:p>
      </dgm:t>
    </dgm:pt>
    <dgm:pt modelId="{33F6AFC9-8D02-4982-BD0E-F432B7C575EE}" type="parTrans" cxnId="{8B3A32F2-2539-4B5D-BDE6-85D72EC8F8B7}">
      <dgm:prSet/>
      <dgm:spPr/>
      <dgm:t>
        <a:bodyPr/>
        <a:lstStyle/>
        <a:p>
          <a:endParaRPr lang="en-US"/>
        </a:p>
      </dgm:t>
    </dgm:pt>
    <dgm:pt modelId="{9F6F732B-EE8C-4FAD-8AEF-1C01CA3B7D65}" type="sibTrans" cxnId="{8B3A32F2-2539-4B5D-BDE6-85D72EC8F8B7}">
      <dgm:prSet/>
      <dgm:spPr/>
      <dgm:t>
        <a:bodyPr/>
        <a:lstStyle/>
        <a:p>
          <a:endParaRPr lang="en-US"/>
        </a:p>
      </dgm:t>
    </dgm:pt>
    <dgm:pt modelId="{13BAF618-AD7D-441D-9009-E260DCBD6E71}" type="pres">
      <dgm:prSet presAssocID="{3EC65264-E058-4112-9823-34C208F8CB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D99B8F-0F54-4CBC-A569-C6C643726A31}" type="pres">
      <dgm:prSet presAssocID="{3165820A-0CA5-4FB9-896D-9C6A61CD2958}" presName="composite" presStyleCnt="0"/>
      <dgm:spPr/>
    </dgm:pt>
    <dgm:pt modelId="{1D68BE12-9564-4173-AF52-6CE723093C5A}" type="pres">
      <dgm:prSet presAssocID="{3165820A-0CA5-4FB9-896D-9C6A61CD2958}" presName="parTx" presStyleLbl="alignNode1" presStyleIdx="0" presStyleCnt="4" custLinFactY="-74738" custLinFactNeighborX="345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241BB-0C81-4634-A582-14CA30CA23D8}" type="pres">
      <dgm:prSet presAssocID="{3165820A-0CA5-4FB9-896D-9C6A61CD2958}" presName="desTx" presStyleLbl="alignAccFollowNode1" presStyleIdx="0" presStyleCnt="4" custScaleY="37323" custLinFactNeighborX="3459" custLinFactNeighborY="-46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5ED65-3938-4040-9F43-B12350BB7C2C}" type="pres">
      <dgm:prSet presAssocID="{32B08E71-966B-4C69-A5D2-625BC80FA999}" presName="space" presStyleCnt="0"/>
      <dgm:spPr/>
    </dgm:pt>
    <dgm:pt modelId="{58F4883E-9286-46B5-8C0C-CC2780CAC176}" type="pres">
      <dgm:prSet presAssocID="{B5959A87-F92A-4489-A1F8-3EB37AA209A2}" presName="composite" presStyleCnt="0"/>
      <dgm:spPr/>
    </dgm:pt>
    <dgm:pt modelId="{861C9572-25CE-49D0-8626-0CBCC6185764}" type="pres">
      <dgm:prSet presAssocID="{B5959A87-F92A-4489-A1F8-3EB37AA209A2}" presName="parTx" presStyleLbl="alignNode1" presStyleIdx="1" presStyleCnt="4" custLinFactNeighborX="1855" custLinFactNeighborY="-109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8EC61-7E40-4235-AF3E-F1B208BB3D9B}" type="pres">
      <dgm:prSet presAssocID="{B5959A87-F92A-4489-A1F8-3EB37AA209A2}" presName="desTx" presStyleLbl="alignAccFollowNode1" presStyleIdx="1" presStyleCnt="4" custLinFactNeighborX="1855" custLinFactNeighborY="1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088AD-496A-4F5A-AAA2-1D2A132A6137}" type="pres">
      <dgm:prSet presAssocID="{500B0DF8-E749-426C-B281-AEECCC9C617A}" presName="space" presStyleCnt="0"/>
      <dgm:spPr/>
    </dgm:pt>
    <dgm:pt modelId="{735B81A0-8CBF-4E8D-9C8C-1054BD6AA90D}" type="pres">
      <dgm:prSet presAssocID="{1C790542-0B34-470E-874F-CBD0C9E7C29B}" presName="composite" presStyleCnt="0"/>
      <dgm:spPr/>
    </dgm:pt>
    <dgm:pt modelId="{37FAAF00-F483-4E21-AB6B-264F977DC2C4}" type="pres">
      <dgm:prSet presAssocID="{1C790542-0B34-470E-874F-CBD0C9E7C29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A6E5E-9658-45F1-B4A8-3BA612D74875}" type="pres">
      <dgm:prSet presAssocID="{1C790542-0B34-470E-874F-CBD0C9E7C29B}" presName="desTx" presStyleLbl="alignAccFollowNode1" presStyleIdx="2" presStyleCnt="4" custLinFactNeighborX="251" custLinFactNeighborY="1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6F498-B521-4790-A393-63C5510080A8}" type="pres">
      <dgm:prSet presAssocID="{8D01BAB3-5027-455B-9B59-759EAAEBFE98}" presName="space" presStyleCnt="0"/>
      <dgm:spPr/>
    </dgm:pt>
    <dgm:pt modelId="{2A4B6C7A-1029-4F06-B892-F7AC4D6373BA}" type="pres">
      <dgm:prSet presAssocID="{01545DB3-DCBA-4D40-9AA5-36413980F725}" presName="composite" presStyleCnt="0"/>
      <dgm:spPr/>
    </dgm:pt>
    <dgm:pt modelId="{EFBC91E8-5A34-4081-9CFD-931BDD9F6F95}" type="pres">
      <dgm:prSet presAssocID="{01545DB3-DCBA-4D40-9AA5-36413980F72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9F188-39A3-40D5-B17A-219DA4F405A6}" type="pres">
      <dgm:prSet presAssocID="{01545DB3-DCBA-4D40-9AA5-36413980F725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2C9FF5-864F-4C88-95B1-53ED91D37378}" type="presOf" srcId="{340E866D-8A46-401E-9BCB-EC620FBB17D3}" destId="{040241BB-0C81-4634-A582-14CA30CA23D8}" srcOrd="0" destOrd="0" presId="urn:microsoft.com/office/officeart/2005/8/layout/hList1"/>
    <dgm:cxn modelId="{3D8418A3-1D6A-4468-81FB-FDA250FE2230}" srcId="{75A3FE6C-F687-4723-B369-4740F54606EC}" destId="{71869AB0-660D-46CE-952B-97C7C2F12EB1}" srcOrd="0" destOrd="0" parTransId="{8F19FB90-DCE9-4E2D-B8E1-4C1E7F44ED24}" sibTransId="{18973A70-6F56-4BE8-9D48-8EA03BB80D5D}"/>
    <dgm:cxn modelId="{FD5BFABE-7FCE-42D3-BE00-061B0D7700A1}" type="presOf" srcId="{B5959A87-F92A-4489-A1F8-3EB37AA209A2}" destId="{861C9572-25CE-49D0-8626-0CBCC6185764}" srcOrd="0" destOrd="0" presId="urn:microsoft.com/office/officeart/2005/8/layout/hList1"/>
    <dgm:cxn modelId="{7409ACE5-8795-4848-B76F-8DFE83DED57D}" srcId="{75A3FE6C-F687-4723-B369-4740F54606EC}" destId="{830D5B0C-0666-4DAE-8022-D36F42BC7E9E}" srcOrd="1" destOrd="0" parTransId="{E5239BF4-55D9-4B30-B313-9A803883B8B3}" sibTransId="{39EADEDA-7BEB-4431-B241-648933380B8C}"/>
    <dgm:cxn modelId="{4C45B77E-7490-4417-9CBC-B92D7AC1A7F9}" srcId="{BF219548-DC2A-4EBB-90D2-6DB8E3179691}" destId="{2CCCD34B-0347-4FEF-AD5A-A1306925C117}" srcOrd="2" destOrd="0" parTransId="{B2BB1672-7D0A-4E8A-8938-DCE9975C7FD9}" sibTransId="{8066B096-E55B-4F80-8D04-090AA170D913}"/>
    <dgm:cxn modelId="{93D33E4F-3600-4D59-BE58-4A50F20982CD}" srcId="{3EC65264-E058-4112-9823-34C208F8CBB6}" destId="{3165820A-0CA5-4FB9-896D-9C6A61CD2958}" srcOrd="0" destOrd="0" parTransId="{5AD043E9-684B-4811-99FF-386B05633DDD}" sibTransId="{32B08E71-966B-4C69-A5D2-625BC80FA999}"/>
    <dgm:cxn modelId="{FAC01BAC-2A4F-4D38-83A9-D0FAE9131B9F}" type="presOf" srcId="{3802B333-EC9C-4D8E-944D-290368C755E9}" destId="{5258EC61-7E40-4235-AF3E-F1B208BB3D9B}" srcOrd="0" destOrd="0" presId="urn:microsoft.com/office/officeart/2005/8/layout/hList1"/>
    <dgm:cxn modelId="{2BC89543-FE31-42B9-893B-4CA48C45D812}" type="presOf" srcId="{2CCCD34B-0347-4FEF-AD5A-A1306925C117}" destId="{5258EC61-7E40-4235-AF3E-F1B208BB3D9B}" srcOrd="0" destOrd="4" presId="urn:microsoft.com/office/officeart/2005/8/layout/hList1"/>
    <dgm:cxn modelId="{8EC23089-3F63-4376-B350-31FF752265E7}" srcId="{75A3FE6C-F687-4723-B369-4740F54606EC}" destId="{224E21CD-4D1B-4467-9355-12A50023B329}" srcOrd="3" destOrd="0" parTransId="{6B33B8B3-2AD5-4C1C-A864-418659B744B7}" sibTransId="{73102FD4-6580-4F07-A54C-71A554C30B3A}"/>
    <dgm:cxn modelId="{E95F3746-A0BC-41CF-AF92-01C4EE796DF0}" srcId="{3165820A-0CA5-4FB9-896D-9C6A61CD2958}" destId="{E76FBF4F-9634-447B-8B41-ECF682FC3EF0}" srcOrd="1" destOrd="0" parTransId="{3968FFE5-257B-4017-AE9C-E2EE37C69171}" sibTransId="{F4FFAD4F-3C05-4375-BEF4-F86B134DD01B}"/>
    <dgm:cxn modelId="{A917B260-1229-4E4B-94D7-2ECC0ABB2B1A}" type="presOf" srcId="{E2433E2B-3A58-4A9E-94F6-305E34D1838A}" destId="{5258EC61-7E40-4235-AF3E-F1B208BB3D9B}" srcOrd="0" destOrd="3" presId="urn:microsoft.com/office/officeart/2005/8/layout/hList1"/>
    <dgm:cxn modelId="{38C33BAD-2754-4ABC-AD8D-6DAC072F2AF1}" srcId="{1C790542-0B34-470E-874F-CBD0C9E7C29B}" destId="{8C7C63C4-8894-4B31-93E5-83D872B8E54D}" srcOrd="0" destOrd="0" parTransId="{9DCAD493-9578-4151-9CAE-FF15E7721D2F}" sibTransId="{CF9F206F-FE17-450B-9B44-E73016AB187F}"/>
    <dgm:cxn modelId="{005A22CE-EBCF-489C-8E15-16FED33F5ADE}" type="presOf" srcId="{BF219548-DC2A-4EBB-90D2-6DB8E3179691}" destId="{5258EC61-7E40-4235-AF3E-F1B208BB3D9B}" srcOrd="0" destOrd="1" presId="urn:microsoft.com/office/officeart/2005/8/layout/hList1"/>
    <dgm:cxn modelId="{660C5ECF-417F-49B5-BFBC-9E8765F98751}" srcId="{01545DB3-DCBA-4D40-9AA5-36413980F725}" destId="{938BB275-C982-42BC-A97E-846D1A404B52}" srcOrd="1" destOrd="0" parTransId="{A2323BF4-88CF-4FF1-83BE-F19936296D5E}" sibTransId="{2E8BC049-E99A-4D41-B235-A1B271EEF59B}"/>
    <dgm:cxn modelId="{F4642A4F-73B7-4D6D-9874-834D5465F4E3}" type="presOf" srcId="{9EA2BF42-C9D6-4F65-BAF3-3288EA7881BD}" destId="{68CA6E5E-9658-45F1-B4A8-3BA612D74875}" srcOrd="0" destOrd="4" presId="urn:microsoft.com/office/officeart/2005/8/layout/hList1"/>
    <dgm:cxn modelId="{61F06B8D-72E6-438C-8118-C2A9A0D4674D}" srcId="{B5959A87-F92A-4489-A1F8-3EB37AA209A2}" destId="{3802B333-EC9C-4D8E-944D-290368C755E9}" srcOrd="0" destOrd="0" parTransId="{5A04735E-5D6B-455D-B91B-4556FA985280}" sibTransId="{06B6E953-487B-4CD7-8305-64E41E7D58CE}"/>
    <dgm:cxn modelId="{10A3F2A1-63C5-4918-83A6-728169943487}" type="presOf" srcId="{0A2DD105-EA9A-4CE2-A8AB-9D1AD587AD43}" destId="{68CA6E5E-9658-45F1-B4A8-3BA612D74875}" srcOrd="0" destOrd="6" presId="urn:microsoft.com/office/officeart/2005/8/layout/hList1"/>
    <dgm:cxn modelId="{06E755AA-5D0E-48C4-A057-A8C973E65A18}" type="presOf" srcId="{E76FBF4F-9634-447B-8B41-ECF682FC3EF0}" destId="{040241BB-0C81-4634-A582-14CA30CA23D8}" srcOrd="0" destOrd="1" presId="urn:microsoft.com/office/officeart/2005/8/layout/hList1"/>
    <dgm:cxn modelId="{A01B47FF-3012-4FD5-B0F3-A856647E811B}" type="presOf" srcId="{6DC9E101-ED24-4003-8311-AF3A682A3BD5}" destId="{5258EC61-7E40-4235-AF3E-F1B208BB3D9B}" srcOrd="0" destOrd="5" presId="urn:microsoft.com/office/officeart/2005/8/layout/hList1"/>
    <dgm:cxn modelId="{6AEEE811-CF81-42A1-A49C-886F53AFEFA4}" type="presOf" srcId="{224E21CD-4D1B-4467-9355-12A50023B329}" destId="{68CA6E5E-9658-45F1-B4A8-3BA612D74875}" srcOrd="0" destOrd="5" presId="urn:microsoft.com/office/officeart/2005/8/layout/hList1"/>
    <dgm:cxn modelId="{348325E4-F154-4BBD-A61B-00679BDA9BD4}" srcId="{B5959A87-F92A-4489-A1F8-3EB37AA209A2}" destId="{BF219548-DC2A-4EBB-90D2-6DB8E3179691}" srcOrd="1" destOrd="0" parTransId="{3C5FBE80-BDAA-438C-A7EF-3C055B1D226F}" sibTransId="{DA53FE20-8CC9-4A14-A667-646547A4D0BE}"/>
    <dgm:cxn modelId="{19BE0B9F-0658-4278-89FA-AF4C1AAE9016}" type="presOf" srcId="{830D5B0C-0666-4DAE-8022-D36F42BC7E9E}" destId="{68CA6E5E-9658-45F1-B4A8-3BA612D74875}" srcOrd="0" destOrd="3" presId="urn:microsoft.com/office/officeart/2005/8/layout/hList1"/>
    <dgm:cxn modelId="{EA5E4AF9-AE7B-4556-A75F-DE5939221BE4}" type="presOf" srcId="{7DFE307D-6F6D-457A-92EE-B3BE8251A673}" destId="{5258EC61-7E40-4235-AF3E-F1B208BB3D9B}" srcOrd="0" destOrd="2" presId="urn:microsoft.com/office/officeart/2005/8/layout/hList1"/>
    <dgm:cxn modelId="{879D62DB-F7EC-4401-94D5-6E0AC3006E1E}" type="presOf" srcId="{01545DB3-DCBA-4D40-9AA5-36413980F725}" destId="{EFBC91E8-5A34-4081-9CFD-931BDD9F6F95}" srcOrd="0" destOrd="0" presId="urn:microsoft.com/office/officeart/2005/8/layout/hList1"/>
    <dgm:cxn modelId="{F7E83B7B-CBC3-43A4-9C8E-996A3D4655D8}" type="presOf" srcId="{75A3FE6C-F687-4723-B369-4740F54606EC}" destId="{68CA6E5E-9658-45F1-B4A8-3BA612D74875}" srcOrd="0" destOrd="1" presId="urn:microsoft.com/office/officeart/2005/8/layout/hList1"/>
    <dgm:cxn modelId="{BDA2A2BF-6236-4BFA-92FF-DB10DAA4DD85}" type="presOf" srcId="{3EC65264-E058-4112-9823-34C208F8CBB6}" destId="{13BAF618-AD7D-441D-9009-E260DCBD6E71}" srcOrd="0" destOrd="0" presId="urn:microsoft.com/office/officeart/2005/8/layout/hList1"/>
    <dgm:cxn modelId="{A20A4513-118B-4F0D-923B-F5F93FA603B2}" srcId="{3165820A-0CA5-4FB9-896D-9C6A61CD2958}" destId="{340E866D-8A46-401E-9BCB-EC620FBB17D3}" srcOrd="0" destOrd="0" parTransId="{711ED7E5-DFFA-46D2-9C7D-C988BC424C4A}" sibTransId="{0C0B460E-9B09-431F-A320-5EDAABE9E428}"/>
    <dgm:cxn modelId="{D41026CF-4865-456E-8C5C-656B26A74113}" srcId="{BF219548-DC2A-4EBB-90D2-6DB8E3179691}" destId="{6DC9E101-ED24-4003-8311-AF3A682A3BD5}" srcOrd="3" destOrd="0" parTransId="{37D29BBE-0D07-48B1-B25A-4C723A4181DA}" sibTransId="{8EFD00A5-6EDE-49EE-87FC-2C5C5E096D92}"/>
    <dgm:cxn modelId="{DEB2CF75-5B21-4E2B-B4C3-5AF93D1261A3}" type="presOf" srcId="{85FC8C74-C095-4C75-ADAD-E2D21FF6A302}" destId="{5258EC61-7E40-4235-AF3E-F1B208BB3D9B}" srcOrd="0" destOrd="6" presId="urn:microsoft.com/office/officeart/2005/8/layout/hList1"/>
    <dgm:cxn modelId="{EAF23D1C-B658-4E1F-860E-E0476CC69892}" srcId="{BF219548-DC2A-4EBB-90D2-6DB8E3179691}" destId="{7DFE307D-6F6D-457A-92EE-B3BE8251A673}" srcOrd="0" destOrd="0" parTransId="{A30D6DC7-38FB-40FE-9587-D9ED72DA21E6}" sibTransId="{D66533B1-C19E-4135-9742-5064B0666594}"/>
    <dgm:cxn modelId="{831CDB34-F64C-4D04-9551-A278C714C372}" srcId="{1C790542-0B34-470E-874F-CBD0C9E7C29B}" destId="{75A3FE6C-F687-4723-B369-4740F54606EC}" srcOrd="1" destOrd="0" parTransId="{972CF0D5-18D9-491B-A8FA-7220FCE4CE6E}" sibTransId="{B2F5F4D2-19FD-46B8-96EA-D820DA0ABA32}"/>
    <dgm:cxn modelId="{3EAA41FE-D459-4146-B5EB-1DC18BA9EB86}" type="presOf" srcId="{D06283BD-6D52-45DD-A0C2-6662ACC20056}" destId="{1B69F188-39A3-40D5-B17A-219DA4F405A6}" srcOrd="0" destOrd="0" presId="urn:microsoft.com/office/officeart/2005/8/layout/hList1"/>
    <dgm:cxn modelId="{0CB441BD-82B3-4392-BFAC-054D579FA5B3}" srcId="{01545DB3-DCBA-4D40-9AA5-36413980F725}" destId="{D06283BD-6D52-45DD-A0C2-6662ACC20056}" srcOrd="0" destOrd="0" parTransId="{952704A3-9CFC-4389-9392-82986FA00B85}" sibTransId="{AC703EEB-7353-4CF2-B46C-A75CE5A12C85}"/>
    <dgm:cxn modelId="{4205DCB7-731F-4E00-B353-843C27D0025F}" srcId="{75A3FE6C-F687-4723-B369-4740F54606EC}" destId="{9EA2BF42-C9D6-4F65-BAF3-3288EA7881BD}" srcOrd="2" destOrd="0" parTransId="{5BEC0FC5-C9EB-42D4-A371-73286A76C251}" sibTransId="{A13C536D-5BA0-4914-B449-3EEA8BCEC449}"/>
    <dgm:cxn modelId="{8B3A32F2-2539-4B5D-BDE6-85D72EC8F8B7}" srcId="{01545DB3-DCBA-4D40-9AA5-36413980F725}" destId="{E3F11CDE-842D-4E4D-93B6-028D769E9EF0}" srcOrd="2" destOrd="0" parTransId="{33F6AFC9-8D02-4982-BD0E-F432B7C575EE}" sibTransId="{9F6F732B-EE8C-4FAD-8AEF-1C01CA3B7D65}"/>
    <dgm:cxn modelId="{7E486738-506A-4582-BCF7-F46E231EA860}" type="presOf" srcId="{1C790542-0B34-470E-874F-CBD0C9E7C29B}" destId="{37FAAF00-F483-4E21-AB6B-264F977DC2C4}" srcOrd="0" destOrd="0" presId="urn:microsoft.com/office/officeart/2005/8/layout/hList1"/>
    <dgm:cxn modelId="{AD96FACB-0744-430D-8A96-0DE090548ABF}" srcId="{BF219548-DC2A-4EBB-90D2-6DB8E3179691}" destId="{85FC8C74-C095-4C75-ADAD-E2D21FF6A302}" srcOrd="4" destOrd="0" parTransId="{63611DC4-2EC3-4AF5-A8F7-A976F4D16646}" sibTransId="{66B3B605-2582-49EC-AA48-AF7D56FC7989}"/>
    <dgm:cxn modelId="{BD4E83CA-F643-46A0-A502-2820F73DCA6C}" srcId="{3EC65264-E058-4112-9823-34C208F8CBB6}" destId="{01545DB3-DCBA-4D40-9AA5-36413980F725}" srcOrd="3" destOrd="0" parTransId="{51AED232-C3AA-44F8-B4D2-4BAAE3CEF0CB}" sibTransId="{3738CBF9-1E00-4A79-AFF4-EF3F3EF8645B}"/>
    <dgm:cxn modelId="{A67A588B-337C-48D3-8501-0256477BFCC2}" srcId="{3EC65264-E058-4112-9823-34C208F8CBB6}" destId="{B5959A87-F92A-4489-A1F8-3EB37AA209A2}" srcOrd="1" destOrd="0" parTransId="{7B952CAE-169F-4ACE-9427-4186212D6F09}" sibTransId="{500B0DF8-E749-426C-B281-AEECCC9C617A}"/>
    <dgm:cxn modelId="{F0A3180C-FB45-4012-989B-D87F8F09D99D}" srcId="{BF219548-DC2A-4EBB-90D2-6DB8E3179691}" destId="{E2433E2B-3A58-4A9E-94F6-305E34D1838A}" srcOrd="1" destOrd="0" parTransId="{CB1D8754-DA9A-4A1F-91FB-D1A50998437D}" sibTransId="{0A6FB9D9-AE1B-4AE3-8357-E754E4A22237}"/>
    <dgm:cxn modelId="{B6EA85C3-5562-4546-BDCA-785BAECE7D3E}" srcId="{3EC65264-E058-4112-9823-34C208F8CBB6}" destId="{1C790542-0B34-470E-874F-CBD0C9E7C29B}" srcOrd="2" destOrd="0" parTransId="{5A9C3638-3405-497A-855F-99A3E1165ECA}" sibTransId="{8D01BAB3-5027-455B-9B59-759EAAEBFE98}"/>
    <dgm:cxn modelId="{641DAF98-9813-42F8-A32F-B3360A151833}" type="presOf" srcId="{8C7C63C4-8894-4B31-93E5-83D872B8E54D}" destId="{68CA6E5E-9658-45F1-B4A8-3BA612D74875}" srcOrd="0" destOrd="0" presId="urn:microsoft.com/office/officeart/2005/8/layout/hList1"/>
    <dgm:cxn modelId="{1C87E851-3C1A-4369-BB5F-0BD5A6A585BE}" type="presOf" srcId="{E3F11CDE-842D-4E4D-93B6-028D769E9EF0}" destId="{1B69F188-39A3-40D5-B17A-219DA4F405A6}" srcOrd="0" destOrd="2" presId="urn:microsoft.com/office/officeart/2005/8/layout/hList1"/>
    <dgm:cxn modelId="{EBA55CDA-E25E-48AF-9E2D-2D23D40BB70D}" type="presOf" srcId="{71869AB0-660D-46CE-952B-97C7C2F12EB1}" destId="{68CA6E5E-9658-45F1-B4A8-3BA612D74875}" srcOrd="0" destOrd="2" presId="urn:microsoft.com/office/officeart/2005/8/layout/hList1"/>
    <dgm:cxn modelId="{5971FC60-95C7-446D-AAB9-3AAD1C8739E1}" srcId="{75A3FE6C-F687-4723-B369-4740F54606EC}" destId="{0A2DD105-EA9A-4CE2-A8AB-9D1AD587AD43}" srcOrd="4" destOrd="0" parTransId="{6EEB4326-8B3F-4A28-959D-410E72BB8AC9}" sibTransId="{7C3F0370-C878-4E77-9D36-33AB4816CA71}"/>
    <dgm:cxn modelId="{A3B8E033-BBEB-4000-90B2-188C31A2655B}" type="presOf" srcId="{3165820A-0CA5-4FB9-896D-9C6A61CD2958}" destId="{1D68BE12-9564-4173-AF52-6CE723093C5A}" srcOrd="0" destOrd="0" presId="urn:microsoft.com/office/officeart/2005/8/layout/hList1"/>
    <dgm:cxn modelId="{DC10FEAA-4283-4F51-8C7A-BB9EC8D46F52}" type="presOf" srcId="{938BB275-C982-42BC-A97E-846D1A404B52}" destId="{1B69F188-39A3-40D5-B17A-219DA4F405A6}" srcOrd="0" destOrd="1" presId="urn:microsoft.com/office/officeart/2005/8/layout/hList1"/>
    <dgm:cxn modelId="{EE57FEF2-5C76-4EC8-85F0-BC4AE5258D6E}" type="presParOf" srcId="{13BAF618-AD7D-441D-9009-E260DCBD6E71}" destId="{24D99B8F-0F54-4CBC-A569-C6C643726A31}" srcOrd="0" destOrd="0" presId="urn:microsoft.com/office/officeart/2005/8/layout/hList1"/>
    <dgm:cxn modelId="{E3C38733-70AA-4A87-9255-2EFE5338A6EB}" type="presParOf" srcId="{24D99B8F-0F54-4CBC-A569-C6C643726A31}" destId="{1D68BE12-9564-4173-AF52-6CE723093C5A}" srcOrd="0" destOrd="0" presId="urn:microsoft.com/office/officeart/2005/8/layout/hList1"/>
    <dgm:cxn modelId="{7A92C615-8319-4026-940F-47E1191B5AD9}" type="presParOf" srcId="{24D99B8F-0F54-4CBC-A569-C6C643726A31}" destId="{040241BB-0C81-4634-A582-14CA30CA23D8}" srcOrd="1" destOrd="0" presId="urn:microsoft.com/office/officeart/2005/8/layout/hList1"/>
    <dgm:cxn modelId="{0E0A9F57-DEF4-4D3D-B000-72ED319D894E}" type="presParOf" srcId="{13BAF618-AD7D-441D-9009-E260DCBD6E71}" destId="{40B5ED65-3938-4040-9F43-B12350BB7C2C}" srcOrd="1" destOrd="0" presId="urn:microsoft.com/office/officeart/2005/8/layout/hList1"/>
    <dgm:cxn modelId="{0B104844-760F-4516-A0AE-F55DBA48A378}" type="presParOf" srcId="{13BAF618-AD7D-441D-9009-E260DCBD6E71}" destId="{58F4883E-9286-46B5-8C0C-CC2780CAC176}" srcOrd="2" destOrd="0" presId="urn:microsoft.com/office/officeart/2005/8/layout/hList1"/>
    <dgm:cxn modelId="{31114DEF-71F4-4B31-85A7-467FD4558D13}" type="presParOf" srcId="{58F4883E-9286-46B5-8C0C-CC2780CAC176}" destId="{861C9572-25CE-49D0-8626-0CBCC6185764}" srcOrd="0" destOrd="0" presId="urn:microsoft.com/office/officeart/2005/8/layout/hList1"/>
    <dgm:cxn modelId="{86810196-927C-4785-B6E0-D867E792FD6C}" type="presParOf" srcId="{58F4883E-9286-46B5-8C0C-CC2780CAC176}" destId="{5258EC61-7E40-4235-AF3E-F1B208BB3D9B}" srcOrd="1" destOrd="0" presId="urn:microsoft.com/office/officeart/2005/8/layout/hList1"/>
    <dgm:cxn modelId="{4212CF2C-9F7F-4013-959B-F043E4941518}" type="presParOf" srcId="{13BAF618-AD7D-441D-9009-E260DCBD6E71}" destId="{25C088AD-496A-4F5A-AAA2-1D2A132A6137}" srcOrd="3" destOrd="0" presId="urn:microsoft.com/office/officeart/2005/8/layout/hList1"/>
    <dgm:cxn modelId="{A8FA7D5F-3B9D-498F-92A3-73D8F79A37E7}" type="presParOf" srcId="{13BAF618-AD7D-441D-9009-E260DCBD6E71}" destId="{735B81A0-8CBF-4E8D-9C8C-1054BD6AA90D}" srcOrd="4" destOrd="0" presId="urn:microsoft.com/office/officeart/2005/8/layout/hList1"/>
    <dgm:cxn modelId="{F1430991-9F9A-4CEB-9F03-6FF78DBFC6F8}" type="presParOf" srcId="{735B81A0-8CBF-4E8D-9C8C-1054BD6AA90D}" destId="{37FAAF00-F483-4E21-AB6B-264F977DC2C4}" srcOrd="0" destOrd="0" presId="urn:microsoft.com/office/officeart/2005/8/layout/hList1"/>
    <dgm:cxn modelId="{FE227326-C170-46B8-BABC-FF825114547E}" type="presParOf" srcId="{735B81A0-8CBF-4E8D-9C8C-1054BD6AA90D}" destId="{68CA6E5E-9658-45F1-B4A8-3BA612D74875}" srcOrd="1" destOrd="0" presId="urn:microsoft.com/office/officeart/2005/8/layout/hList1"/>
    <dgm:cxn modelId="{6289A682-93D7-43EE-8285-BAB1C46614D0}" type="presParOf" srcId="{13BAF618-AD7D-441D-9009-E260DCBD6E71}" destId="{49D6F498-B521-4790-A393-63C5510080A8}" srcOrd="5" destOrd="0" presId="urn:microsoft.com/office/officeart/2005/8/layout/hList1"/>
    <dgm:cxn modelId="{8D37802B-E1B1-4604-93EF-69DCF4DBB92D}" type="presParOf" srcId="{13BAF618-AD7D-441D-9009-E260DCBD6E71}" destId="{2A4B6C7A-1029-4F06-B892-F7AC4D6373BA}" srcOrd="6" destOrd="0" presId="urn:microsoft.com/office/officeart/2005/8/layout/hList1"/>
    <dgm:cxn modelId="{771CAD2D-E9E9-413B-8AF0-6EA6EAD265C4}" type="presParOf" srcId="{2A4B6C7A-1029-4F06-B892-F7AC4D6373BA}" destId="{EFBC91E8-5A34-4081-9CFD-931BDD9F6F95}" srcOrd="0" destOrd="0" presId="urn:microsoft.com/office/officeart/2005/8/layout/hList1"/>
    <dgm:cxn modelId="{B5DF5556-DE40-4E7E-BDED-16977182B1A6}" type="presParOf" srcId="{2A4B6C7A-1029-4F06-B892-F7AC4D6373BA}" destId="{1B69F188-39A3-40D5-B17A-219DA4F405A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68BE12-9564-4173-AF52-6CE723093C5A}">
      <dsp:nvSpPr>
        <dsp:cNvPr id="0" name=""/>
        <dsp:cNvSpPr/>
      </dsp:nvSpPr>
      <dsp:spPr>
        <a:xfrm>
          <a:off x="71430" y="0"/>
          <a:ext cx="1970335" cy="620208"/>
        </a:xfrm>
        <a:prstGeom prst="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Malaysia Agreement, 1963</a:t>
          </a:r>
          <a:endParaRPr lang="en-US" sz="1700" kern="1200" dirty="0"/>
        </a:p>
      </dsp:txBody>
      <dsp:txXfrm>
        <a:off x="71430" y="0"/>
        <a:ext cx="1970335" cy="620208"/>
      </dsp:txXfrm>
    </dsp:sp>
    <dsp:sp modelId="{040241BB-0C81-4634-A582-14CA30CA23D8}">
      <dsp:nvSpPr>
        <dsp:cNvPr id="0" name=""/>
        <dsp:cNvSpPr/>
      </dsp:nvSpPr>
      <dsp:spPr>
        <a:xfrm>
          <a:off x="71430" y="706440"/>
          <a:ext cx="1970335" cy="12404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20 point agreement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18 point agreement</a:t>
          </a:r>
          <a:endParaRPr lang="en-US" sz="1700" kern="1200" dirty="0"/>
        </a:p>
      </dsp:txBody>
      <dsp:txXfrm>
        <a:off x="71430" y="706440"/>
        <a:ext cx="1970335" cy="1240401"/>
      </dsp:txXfrm>
    </dsp:sp>
    <dsp:sp modelId="{861C9572-25CE-49D0-8626-0CBCC6185764}">
      <dsp:nvSpPr>
        <dsp:cNvPr id="0" name=""/>
        <dsp:cNvSpPr/>
      </dsp:nvSpPr>
      <dsp:spPr>
        <a:xfrm>
          <a:off x="2286008" y="0"/>
          <a:ext cx="1970335" cy="620208"/>
        </a:xfrm>
        <a:prstGeom prst="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Institutions of state</a:t>
          </a:r>
          <a:endParaRPr lang="en-US" sz="1700" kern="1200" dirty="0"/>
        </a:p>
      </dsp:txBody>
      <dsp:txXfrm>
        <a:off x="2286008" y="0"/>
        <a:ext cx="1970335" cy="620208"/>
      </dsp:txXfrm>
    </dsp:sp>
    <dsp:sp modelId="{5258EC61-7E40-4235-AF3E-F1B208BB3D9B}">
      <dsp:nvSpPr>
        <dsp:cNvPr id="0" name=""/>
        <dsp:cNvSpPr/>
      </dsp:nvSpPr>
      <dsp:spPr>
        <a:xfrm>
          <a:off x="2286008" y="740577"/>
          <a:ext cx="1970335" cy="3323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Returning institutions of state to the </a:t>
          </a:r>
          <a:r>
            <a:rPr lang="en-US" sz="1700" kern="1200" dirty="0" err="1" smtClean="0">
              <a:solidFill>
                <a:prstClr val="black"/>
              </a:solidFill>
            </a:rPr>
            <a:t>rakyat</a:t>
          </a:r>
          <a:r>
            <a:rPr lang="en-US" sz="1700" kern="1200" dirty="0" smtClean="0">
              <a:solidFill>
                <a:prstClr val="black"/>
              </a:solidFill>
            </a:rPr>
            <a:t> :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 smtClean="0">
            <a:solidFill>
              <a:prstClr val="black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Judiciary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Parliament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Attorney General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Election Commission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Police</a:t>
          </a:r>
        </a:p>
      </dsp:txBody>
      <dsp:txXfrm>
        <a:off x="2286008" y="740577"/>
        <a:ext cx="1970335" cy="3323422"/>
      </dsp:txXfrm>
    </dsp:sp>
    <dsp:sp modelId="{37FAAF00-F483-4E21-AB6B-264F977DC2C4}">
      <dsp:nvSpPr>
        <dsp:cNvPr id="0" name=""/>
        <dsp:cNvSpPr/>
      </dsp:nvSpPr>
      <dsp:spPr>
        <a:xfrm>
          <a:off x="4495641" y="60184"/>
          <a:ext cx="1970335" cy="620208"/>
        </a:xfrm>
        <a:prstGeom prst="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Liberties</a:t>
          </a:r>
          <a:endParaRPr lang="en-US" sz="1700" kern="1200" dirty="0"/>
        </a:p>
      </dsp:txBody>
      <dsp:txXfrm>
        <a:off x="4495641" y="60184"/>
        <a:ext cx="1970335" cy="620208"/>
      </dsp:txXfrm>
    </dsp:sp>
    <dsp:sp modelId="{68CA6E5E-9658-45F1-B4A8-3BA612D74875}">
      <dsp:nvSpPr>
        <dsp:cNvPr id="0" name=""/>
        <dsp:cNvSpPr/>
      </dsp:nvSpPr>
      <dsp:spPr>
        <a:xfrm>
          <a:off x="4500587" y="740577"/>
          <a:ext cx="1970335" cy="3323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Returning liberty to the RAKYAT  by repealing :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 smtClean="0">
            <a:solidFill>
              <a:prstClr val="black"/>
            </a:solidFill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ISA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OSA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UUCA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PPPA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Sedition Act</a:t>
          </a:r>
        </a:p>
      </dsp:txBody>
      <dsp:txXfrm>
        <a:off x="4500587" y="740577"/>
        <a:ext cx="1970335" cy="3323422"/>
      </dsp:txXfrm>
    </dsp:sp>
    <dsp:sp modelId="{EFBC91E8-5A34-4081-9CFD-931BDD9F6F95}">
      <dsp:nvSpPr>
        <dsp:cNvPr id="0" name=""/>
        <dsp:cNvSpPr/>
      </dsp:nvSpPr>
      <dsp:spPr>
        <a:xfrm>
          <a:off x="6741823" y="60184"/>
          <a:ext cx="1970335" cy="620208"/>
        </a:xfrm>
        <a:prstGeom prst="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Social Inclusion Agenda</a:t>
          </a:r>
          <a:endParaRPr lang="en-US" sz="1700" kern="1200" dirty="0"/>
        </a:p>
      </dsp:txBody>
      <dsp:txXfrm>
        <a:off x="6741823" y="60184"/>
        <a:ext cx="1970335" cy="620208"/>
      </dsp:txXfrm>
    </dsp:sp>
    <dsp:sp modelId="{1B69F188-39A3-40D5-B17A-219DA4F405A6}">
      <dsp:nvSpPr>
        <dsp:cNvPr id="0" name=""/>
        <dsp:cNvSpPr/>
      </dsp:nvSpPr>
      <dsp:spPr>
        <a:xfrm>
          <a:off x="6741823" y="680392"/>
          <a:ext cx="1970335" cy="3323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Uplifting ALL </a:t>
          </a:r>
          <a:r>
            <a:rPr lang="en-US" sz="1700" kern="1200" dirty="0" err="1" smtClean="0">
              <a:solidFill>
                <a:prstClr val="black"/>
              </a:solidFill>
            </a:rPr>
            <a:t>marginalised</a:t>
          </a:r>
          <a:r>
            <a:rPr lang="en-US" sz="1700" kern="1200" dirty="0" smtClean="0">
              <a:solidFill>
                <a:prstClr val="black"/>
              </a:solidFill>
            </a:rPr>
            <a:t> RAKYAT :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 smtClean="0">
            <a:solidFill>
              <a:prstClr val="black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prstClr val="black"/>
              </a:solidFill>
            </a:rPr>
            <a:t>Putting in place a comprehensive needs-based social inclusion  program</a:t>
          </a:r>
        </a:p>
      </dsp:txBody>
      <dsp:txXfrm>
        <a:off x="6741823" y="680392"/>
        <a:ext cx="1970335" cy="3323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A5543-DB42-4EF7-A9E1-47712FC68117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B33C9-6A32-45F4-A7C0-A16F32F78000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03BBA-19BF-4761-9AF3-76C19A05CA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ED78-B2A7-476E-8CBD-2D86E2051136}" type="datetimeFigureOut">
              <a:rPr lang="en-MY" smtClean="0"/>
              <a:t>18/9/2011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C863-1D65-4169-8CB0-1CD7F2D3BD16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MCLM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83568" y="476672"/>
            <a:ext cx="7572428" cy="1656184"/>
          </a:xfrm>
          <a:prstGeom prst="rect">
            <a:avLst/>
          </a:prstGeom>
          <a:ln w="31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99592" y="2636912"/>
            <a:ext cx="72152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Coming together to forge a pro-</a:t>
            </a:r>
            <a:r>
              <a:rPr lang="en-US" sz="3600" dirty="0" err="1" smtClean="0">
                <a:solidFill>
                  <a:schemeClr val="bg1"/>
                </a:solidFill>
              </a:rPr>
              <a:t>rakyat</a:t>
            </a:r>
            <a:r>
              <a:rPr lang="en-US" sz="3600" dirty="0" smtClean="0">
                <a:solidFill>
                  <a:schemeClr val="bg1"/>
                </a:solidFill>
              </a:rPr>
              <a:t> 13</a:t>
            </a:r>
            <a:r>
              <a:rPr lang="en-US" sz="3600" baseline="30000" dirty="0" smtClean="0">
                <a:solidFill>
                  <a:schemeClr val="bg1"/>
                </a:solidFill>
              </a:rPr>
              <a:t>th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Federal government 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http://www.mclm.org.uk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7157" y="500043"/>
            <a:ext cx="850112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MCLM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00826" y="214290"/>
            <a:ext cx="1976423" cy="603144"/>
          </a:xfrm>
          <a:prstGeom prst="rect">
            <a:avLst/>
          </a:prstGeom>
          <a:ln w="31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57157" y="642919"/>
            <a:ext cx="5929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MCLM : THE RAKYAT REFORM AGENDA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57191" y="1071547"/>
            <a:ext cx="7858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 furtherance of its vision and mission, MCLM is working to promote the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Rakyat Reform Agenda, </a:t>
            </a:r>
            <a:r>
              <a:rPr lang="en-US" sz="2000" dirty="0" smtClean="0"/>
              <a:t>which includes: 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10800000">
            <a:off x="571472" y="2428868"/>
            <a:ext cx="1357323" cy="21431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10800000">
            <a:off x="5143504" y="2428868"/>
            <a:ext cx="1357323" cy="21431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0800000">
            <a:off x="7429520" y="2428868"/>
            <a:ext cx="1357323" cy="21431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" y="1857364"/>
            <a:ext cx="8778240" cy="500066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RAKYAT REFORM AGENDA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 rot="10800000">
            <a:off x="2857488" y="2428868"/>
            <a:ext cx="1357323" cy="21431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Diagram 22"/>
          <p:cNvGraphicFramePr/>
          <p:nvPr/>
        </p:nvGraphicFramePr>
        <p:xfrm>
          <a:off x="214283" y="2794000"/>
          <a:ext cx="87154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8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103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EXIM Bank Of Malaysia Berhad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2011-09-18T03:03:36Z</dcterms:created>
  <dcterms:modified xsi:type="dcterms:W3CDTF">2011-09-18T03:10:52Z</dcterms:modified>
</cp:coreProperties>
</file>